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77" r:id="rId27"/>
    <p:sldId id="287" r:id="rId28"/>
    <p:sldId id="28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D1C258-EDCC-4483-B2B0-1820F13A9C07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572DAB-1F6D-4A7D-8059-CC08F401A3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4176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Основной порядок организации работы по противодействию коррупции в учреждениях , организациях подведомственных министерству здравоохранения Ростовской области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805264"/>
            <a:ext cx="6400800" cy="38444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704856" cy="5778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656851" cy="5742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584843" cy="5688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88832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488832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620688"/>
            <a:ext cx="7416824" cy="5562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72808" cy="545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728700"/>
            <a:ext cx="7272808" cy="545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79250" cy="545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330091" cy="5497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899721" cy="5924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72808" cy="545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20688"/>
            <a:ext cx="7402099" cy="5551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344816" cy="5508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72808" cy="545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21742"/>
            <a:ext cx="7258083" cy="5443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306088" cy="5479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2095" y="764704"/>
            <a:ext cx="7259757" cy="5444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272808" cy="5454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162072" cy="5371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776864" cy="5778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94120" cy="569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488832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3580" y="548680"/>
            <a:ext cx="7512835" cy="5634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Порядок организации работы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96744" cy="50225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63293" cy="5747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530678"/>
            <a:ext cx="7560840" cy="5670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21</Words>
  <Application>Microsoft Office PowerPoint</Application>
  <PresentationFormat>Экран (4:3)</PresentationFormat>
  <Paragraphs>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Основной порядок организации работы по противодействию коррупции в учреждениях , организациях подведомственных министерству здравоохранения Ростовской области</vt:lpstr>
      <vt:lpstr>Слайд 2</vt:lpstr>
      <vt:lpstr>Слайд 3</vt:lpstr>
      <vt:lpstr>Слайд 4</vt:lpstr>
      <vt:lpstr>Слайд 5</vt:lpstr>
      <vt:lpstr>Слайд 6</vt:lpstr>
      <vt:lpstr>Порядок организации работы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Основной порядок организации работы по противодействию коррупции в учреждениях , организациях подведомственных министерству здравоохранения Ростовской области</dc:title>
  <dc:creator>Стрикалова</dc:creator>
  <cp:lastModifiedBy>Стрикалова</cp:lastModifiedBy>
  <cp:revision>23</cp:revision>
  <dcterms:created xsi:type="dcterms:W3CDTF">2023-01-25T08:34:54Z</dcterms:created>
  <dcterms:modified xsi:type="dcterms:W3CDTF">2023-01-25T10:33:59Z</dcterms:modified>
</cp:coreProperties>
</file>